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6" r:id="rId7"/>
    <p:sldId id="262" r:id="rId8"/>
    <p:sldId id="263" r:id="rId9"/>
    <p:sldId id="261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8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34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1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3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2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5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6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2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5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010CC-734B-40FE-A1E3-20001E22C90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B0110-A045-4670-B8DA-36C12B4C4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5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6" t="3421" r="21477" b="50663"/>
          <a:stretch/>
        </p:blipFill>
        <p:spPr>
          <a:xfrm>
            <a:off x="6124362" y="665018"/>
            <a:ext cx="5762838" cy="4059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4" t="7002" r="12491" b="44663"/>
          <a:stretch/>
        </p:blipFill>
        <p:spPr>
          <a:xfrm>
            <a:off x="277091" y="665018"/>
            <a:ext cx="5680364" cy="40594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95491" y="3722254"/>
            <a:ext cx="1496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LED ON</a:t>
            </a:r>
          </a:p>
        </p:txBody>
      </p:sp>
      <p:pic>
        <p:nvPicPr>
          <p:cNvPr id="1026" name="Picture 2" descr="File:Symbol LED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4988656"/>
            <a:ext cx="1126835" cy="75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76983" y="5181153"/>
            <a:ext cx="424872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97782" y="5181153"/>
            <a:ext cx="424872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689600" y="5837383"/>
            <a:ext cx="7204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91198" y="5859513"/>
            <a:ext cx="51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19966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7" y="1473956"/>
            <a:ext cx="5095164" cy="3821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83" y="767684"/>
            <a:ext cx="3925437" cy="523391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68891" y="2879678"/>
            <a:ext cx="0" cy="6482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117077" y="2868014"/>
            <a:ext cx="707407" cy="6599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65528" y="2763672"/>
            <a:ext cx="741531" cy="6710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98208" y="1969067"/>
            <a:ext cx="1217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RS485 Connection using RJ45 cable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09389" y="2052743"/>
            <a:ext cx="146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Audio connection</a:t>
            </a:r>
          </a:p>
          <a:p>
            <a:r>
              <a:rPr lang="en-US" sz="1600" dirty="0"/>
              <a:t>1/4 inch jack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98834" y="2507676"/>
            <a:ext cx="1217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BNC Trigger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463888" y="2231409"/>
            <a:ext cx="0" cy="6482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435153" y="2197961"/>
            <a:ext cx="0" cy="6482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44021" y="1407234"/>
            <a:ext cx="924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 supply cable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72869" y="1420460"/>
            <a:ext cx="1162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Computer USB connection</a:t>
            </a:r>
          </a:p>
        </p:txBody>
      </p:sp>
    </p:spTree>
    <p:extLst>
      <p:ext uri="{BB962C8B-B14F-4D97-AF65-F5344CB8AC3E}">
        <p14:creationId xmlns:p14="http://schemas.microsoft.com/office/powerpoint/2010/main" val="3595180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9963843" y="1269184"/>
            <a:ext cx="666751" cy="29238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</a:rPr>
              <a:t>5V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58816" y="4455995"/>
            <a:ext cx="992395" cy="36933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LED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9783830" y="2929612"/>
            <a:ext cx="8816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Cpu flat icon Royalty Free Vector Image - VectorStock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6" t="25398" r="28254" b="32189"/>
          <a:stretch/>
        </p:blipFill>
        <p:spPr bwMode="auto">
          <a:xfrm>
            <a:off x="3677416" y="3039694"/>
            <a:ext cx="1161001" cy="12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PA2005 circui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9" t="7642" r="29075" b="4469"/>
          <a:stretch/>
        </p:blipFill>
        <p:spPr bwMode="auto">
          <a:xfrm>
            <a:off x="7044645" y="1562630"/>
            <a:ext cx="2752436" cy="25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/>
          <p:cNvCxnSpPr/>
          <p:nvPr/>
        </p:nvCxnSpPr>
        <p:spPr>
          <a:xfrm flipH="1">
            <a:off x="9773890" y="2513979"/>
            <a:ext cx="8816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9761410" y="3345518"/>
            <a:ext cx="63098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392394" y="3345518"/>
            <a:ext cx="0" cy="4620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0263086" y="3807604"/>
            <a:ext cx="24938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10302661" y="3862341"/>
            <a:ext cx="1794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0351354" y="3912773"/>
            <a:ext cx="820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9761410" y="1925844"/>
            <a:ext cx="5412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302661" y="1528679"/>
            <a:ext cx="0" cy="3971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0195419" y="1528679"/>
            <a:ext cx="20360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101080" y="2814157"/>
            <a:ext cx="1539093" cy="646331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Serial Bus digital signal </a:t>
            </a:r>
          </a:p>
        </p:txBody>
      </p:sp>
      <p:pic>
        <p:nvPicPr>
          <p:cNvPr id="1042" name="Picture 18" descr="File:IEEE Loudspeaker.svg - Wikiped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/>
          <a:stretch/>
        </p:blipFill>
        <p:spPr bwMode="auto">
          <a:xfrm>
            <a:off x="10665470" y="2258228"/>
            <a:ext cx="685846" cy="91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3884602" y="2753610"/>
            <a:ext cx="666751" cy="36933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µC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550669" y="1159347"/>
            <a:ext cx="1740387" cy="36933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Audio amplifier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410335" y="236017"/>
            <a:ext cx="2003014" cy="92333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Audio analog signal generated from the computer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6613072" y="2367257"/>
            <a:ext cx="4887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6425294" y="3093503"/>
            <a:ext cx="6356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613072" y="1561572"/>
            <a:ext cx="0" cy="8056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433458" y="1727261"/>
            <a:ext cx="0" cy="13601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4373705" y="1727261"/>
            <a:ext cx="20515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4373705" y="1558465"/>
            <a:ext cx="223936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22" descr="Sound Frequency Waves. Analog Curved Signal Symbols. Audio Track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4" t="79656" r="33676"/>
          <a:stretch/>
        </p:blipFill>
        <p:spPr bwMode="auto">
          <a:xfrm>
            <a:off x="2410335" y="1131662"/>
            <a:ext cx="1847582" cy="9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Wave Cartoon 800*574 transprent Png Free Download - Angle, Area ..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04" r="7725" b="9609"/>
          <a:stretch/>
        </p:blipFill>
        <p:spPr bwMode="auto">
          <a:xfrm>
            <a:off x="1269728" y="3516690"/>
            <a:ext cx="1201798" cy="2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Straight Connector 97"/>
          <p:cNvCxnSpPr/>
          <p:nvPr/>
        </p:nvCxnSpPr>
        <p:spPr>
          <a:xfrm flipH="1">
            <a:off x="4735287" y="3617077"/>
            <a:ext cx="234249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620263" y="3666133"/>
            <a:ext cx="1379736" cy="36933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SHUTDOWN</a:t>
            </a:r>
          </a:p>
        </p:txBody>
      </p:sp>
      <p:cxnSp>
        <p:nvCxnSpPr>
          <p:cNvPr id="102" name="Straight Connector 101"/>
          <p:cNvCxnSpPr/>
          <p:nvPr/>
        </p:nvCxnSpPr>
        <p:spPr>
          <a:xfrm flipH="1">
            <a:off x="4732049" y="3933630"/>
            <a:ext cx="2688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00912" y="3933630"/>
            <a:ext cx="0" cy="4620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4871604" y="4395716"/>
            <a:ext cx="24938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4911179" y="4450453"/>
            <a:ext cx="1794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4959872" y="4500885"/>
            <a:ext cx="820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512291" y="3617077"/>
            <a:ext cx="10228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IEC LED Symbol - /signs_symbol/electrical/IEC_symbols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79" y="4825327"/>
            <a:ext cx="693319" cy="2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he web site of sophiacostello1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" t="24287" r="9340" b="23003"/>
          <a:stretch/>
        </p:blipFill>
        <p:spPr bwMode="auto">
          <a:xfrm>
            <a:off x="8001324" y="4902282"/>
            <a:ext cx="1052252" cy="2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Straight Connector 117"/>
          <p:cNvCxnSpPr/>
          <p:nvPr/>
        </p:nvCxnSpPr>
        <p:spPr>
          <a:xfrm>
            <a:off x="4278569" y="4107476"/>
            <a:ext cx="0" cy="9135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4278569" y="5021035"/>
            <a:ext cx="37593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9621000" y="5029199"/>
            <a:ext cx="2688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9889863" y="5029199"/>
            <a:ext cx="0" cy="4620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9760555" y="5491285"/>
            <a:ext cx="24938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9800130" y="5546022"/>
            <a:ext cx="1794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9848823" y="5596454"/>
            <a:ext cx="820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10630594" y="1866955"/>
            <a:ext cx="992395" cy="36933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Speaker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493389" y="468086"/>
            <a:ext cx="6372040" cy="549728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7657256" y="6042326"/>
            <a:ext cx="1740387" cy="369332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x5</a:t>
            </a:r>
          </a:p>
        </p:txBody>
      </p:sp>
    </p:spTree>
    <p:extLst>
      <p:ext uri="{BB962C8B-B14F-4D97-AF65-F5344CB8AC3E}">
        <p14:creationId xmlns:p14="http://schemas.microsoft.com/office/powerpoint/2010/main" val="8158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Symbol LED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37" y="3008415"/>
            <a:ext cx="1126835" cy="75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86219" y="3200912"/>
            <a:ext cx="424872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07018" y="3200912"/>
            <a:ext cx="424872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698836" y="3857142"/>
            <a:ext cx="7204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00434" y="3879272"/>
            <a:ext cx="51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5993" r="32312" b="35010"/>
          <a:stretch/>
        </p:blipFill>
        <p:spPr>
          <a:xfrm>
            <a:off x="1161474" y="659952"/>
            <a:ext cx="3609109" cy="56487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0" t="23572" r="26186" b="34082"/>
          <a:stretch/>
        </p:blipFill>
        <p:spPr>
          <a:xfrm>
            <a:off x="7305964" y="659952"/>
            <a:ext cx="3472872" cy="56434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19125" y="3327773"/>
            <a:ext cx="1496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LED ON</a:t>
            </a:r>
          </a:p>
        </p:txBody>
      </p:sp>
    </p:spTree>
    <p:extLst>
      <p:ext uri="{BB962C8B-B14F-4D97-AF65-F5344CB8AC3E}">
        <p14:creationId xmlns:p14="http://schemas.microsoft.com/office/powerpoint/2010/main" val="1900015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2" t="6297" r="16775" b="40501"/>
          <a:stretch/>
        </p:blipFill>
        <p:spPr>
          <a:xfrm>
            <a:off x="378690" y="1319262"/>
            <a:ext cx="4756727" cy="3963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2" r="33068"/>
          <a:stretch/>
        </p:blipFill>
        <p:spPr>
          <a:xfrm>
            <a:off x="5283200" y="1319262"/>
            <a:ext cx="1708727" cy="3963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 t="17325" r="35159" b="41401"/>
          <a:stretch/>
        </p:blipFill>
        <p:spPr>
          <a:xfrm>
            <a:off x="7139710" y="1319262"/>
            <a:ext cx="4649061" cy="39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1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0910" y="1256146"/>
            <a:ext cx="5831224" cy="4373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94522" y="1256146"/>
            <a:ext cx="5831224" cy="43734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72945" y="2715490"/>
            <a:ext cx="1496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LED ON</a:t>
            </a:r>
          </a:p>
        </p:txBody>
      </p:sp>
    </p:spTree>
    <p:extLst>
      <p:ext uri="{BB962C8B-B14F-4D97-AF65-F5344CB8AC3E}">
        <p14:creationId xmlns:p14="http://schemas.microsoft.com/office/powerpoint/2010/main" val="1753048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6" b="19158"/>
          <a:stretch/>
        </p:blipFill>
        <p:spPr>
          <a:xfrm rot="5400000">
            <a:off x="176069" y="1179944"/>
            <a:ext cx="5143500" cy="46089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07" y="912666"/>
            <a:ext cx="6151419" cy="46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4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0" y="1111827"/>
            <a:ext cx="6151419" cy="4613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95E89-3E1A-405C-804B-5A2AF3357A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7" r="11808"/>
          <a:stretch/>
        </p:blipFill>
        <p:spPr>
          <a:xfrm>
            <a:off x="6907725" y="1091046"/>
            <a:ext cx="4673600" cy="46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0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7" y="1071418"/>
            <a:ext cx="6785650" cy="50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1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4129"/>
          <a:stretch/>
        </p:blipFill>
        <p:spPr>
          <a:xfrm>
            <a:off x="1958109" y="544945"/>
            <a:ext cx="7980217" cy="584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4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7" r="11808"/>
          <a:stretch/>
        </p:blipFill>
        <p:spPr>
          <a:xfrm>
            <a:off x="480292" y="1207654"/>
            <a:ext cx="4673600" cy="4634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98" y="1207654"/>
            <a:ext cx="6179129" cy="46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69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14299</TotalTime>
  <Words>49</Words>
  <Application>Microsoft Office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Artifakt Element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Francis Crick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Cano Ferrer</dc:creator>
  <cp:lastModifiedBy>Xavier Cano Ferrer</cp:lastModifiedBy>
  <cp:revision>13</cp:revision>
  <dcterms:created xsi:type="dcterms:W3CDTF">2021-03-05T15:32:45Z</dcterms:created>
  <dcterms:modified xsi:type="dcterms:W3CDTF">2023-08-31T09:47:24Z</dcterms:modified>
</cp:coreProperties>
</file>